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984CC"/>
    <a:srgbClr val="03136A"/>
    <a:srgbClr val="35759D"/>
    <a:srgbClr val="35B19D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5596" autoAdjust="0"/>
  </p:normalViewPr>
  <p:slideViewPr>
    <p:cSldViewPr>
      <p:cViewPr varScale="1">
        <p:scale>
          <a:sx n="89" d="100"/>
          <a:sy n="89" d="100"/>
        </p:scale>
        <p:origin x="110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B06ED7-9AEE-4D0E-947C-359073DA79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29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0CA37-E46B-4B75-A01A-3810FE300E8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E7D1C-882F-438F-B530-F0F541BA05A8}" type="slidenum">
              <a:rPr lang="en-US" smtClean="0">
                <a:latin typeface="Arial" charset="0"/>
              </a:rPr>
              <a:pPr/>
              <a:t>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3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847975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33775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0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524000"/>
            <a:ext cx="18288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0"/>
            <a:ext cx="53340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3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34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484438"/>
            <a:ext cx="3581400" cy="387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484438"/>
            <a:ext cx="3581400" cy="387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5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4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8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50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64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84438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696200" cy="2819400"/>
          </a:xfrm>
        </p:spPr>
        <p:txBody>
          <a:bodyPr/>
          <a:lstStyle/>
          <a:p>
            <a:pPr algn="ctr"/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DOT NET </a:t>
            </a:r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ARCHITECTURE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</a:t>
            </a:r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OR)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DOT NET </a:t>
            </a:r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FRAME WORK ARCHITECTURE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81600"/>
            <a:ext cx="1524000" cy="15315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0521" y="4673768"/>
            <a:ext cx="37148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US" sz="20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S. LAKSHMANAN,</a:t>
            </a:r>
            <a:endParaRPr lang="en-US" sz="20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 OF B. VOC. (SD &amp; SA</a:t>
            </a:r>
            <a:r>
              <a:rPr lang="en-US" sz="20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endParaRPr lang="en-US" sz="20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JOSEPH'S </a:t>
            </a:r>
            <a:r>
              <a:rPr lang="en-US" sz="20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COLLEGE.</a:t>
            </a:r>
            <a:endParaRPr lang="en-US" sz="20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22031" y="304801"/>
            <a:ext cx="7033845" cy="685800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JIT JUST IN  TIME COMPILER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96379" y="1295400"/>
            <a:ext cx="8088923" cy="5867400"/>
          </a:xfrm>
          <a:prstGeom prst="rect">
            <a:avLst/>
          </a:prstGeom>
        </p:spPr>
        <p:txBody>
          <a:bodyPr vert="horz" lIns="91413" tIns="45707" rIns="91413" bIns="45707" rtlCol="0">
            <a:normAutofit/>
          </a:bodyPr>
          <a:lstStyle/>
          <a:p>
            <a:pPr marL="342800" marR="0" lvl="0" indent="-342800" algn="just" defTabSz="914133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compiler MSIL into native  code that  specific to Os ,that  architecture</a:t>
            </a:r>
          </a:p>
          <a:p>
            <a:pPr marL="342800" marR="0" lvl="0" indent="-342800" algn="just" defTabSz="914133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MSIL code is compile only generic needed</a:t>
            </a:r>
          </a:p>
          <a:p>
            <a:pPr marL="342800" marR="0" lvl="0" indent="-342800" algn="just" defTabSz="914133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JIT uses as MSIL code which is independent of the machine Os as CPU</a:t>
            </a:r>
          </a:p>
          <a:p>
            <a:pPr marL="342800" marR="0" lvl="0" indent="-342800" algn="just" defTabSz="914133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three type JIT</a:t>
            </a:r>
          </a:p>
          <a:p>
            <a:pPr marL="514350" marR="0" lvl="0" indent="-514350" algn="just" defTabSz="914133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JIT</a:t>
            </a:r>
          </a:p>
          <a:p>
            <a:pPr marL="514350" marR="0" lvl="0" indent="-514350" algn="just" defTabSz="914133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Econo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JIT -&gt; choose Callable specified executable code</a:t>
            </a:r>
          </a:p>
          <a:p>
            <a:pPr marL="514350" marR="0" lvl="0" indent="-514350" algn="just" defTabSz="914133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Normal JIT -&gt; cache code</a:t>
            </a:r>
          </a:p>
          <a:p>
            <a:pPr marL="514350" marR="0" lvl="0" indent="-514350" algn="just" defTabSz="914133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VES(Virtual Education System)</a:t>
            </a:r>
          </a:p>
          <a:p>
            <a:pPr marL="514350" marR="0" lvl="0" indent="-514350" algn="just" defTabSz="914133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800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load, link executed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written for CLR</a:t>
            </a:r>
          </a:p>
          <a:p>
            <a:pPr marL="514350" lvl="0" indent="-51435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Provides for CLR automatic memory allocation,debuging support &amp; interoperability unmanaged code</a:t>
            </a:r>
          </a:p>
          <a:p>
            <a:pPr marL="514350" marR="0" lvl="0" indent="-514350" algn="just" defTabSz="914133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u="sng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133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133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10200"/>
            <a:ext cx="1524000" cy="1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3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CLASS LIBRARY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370277" cy="5791199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consist of more then 2500 classes feature of this class are available for all language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provides a common language  set of base class library so that any language can using.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 class library includes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Network,Security,I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/O operation other Os Related services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class are organize with in a </a:t>
            </a:r>
            <a:r>
              <a:rPr lang="en-US" sz="2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hierarchy called  </a:t>
            </a:r>
            <a:r>
              <a:rPr 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Namespace.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endParaRPr lang="en-US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81600"/>
            <a:ext cx="1524000" cy="1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"/>
            <a:ext cx="8370277" cy="670559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Namespace</a:t>
            </a:r>
          </a:p>
          <a:p>
            <a:pPr algn="just">
              <a:buNone/>
            </a:pPr>
            <a:endParaRPr lang="en-US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Namespace is a simple way to group variable, functions, and classes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 the common name it also give scope for the class root of hierarchy of system namespace  and all the base class are under.</a:t>
            </a:r>
          </a:p>
          <a:p>
            <a:pPr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1.System.Data;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Contains basic database Management types.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2.System.IO;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manages Input/Output operations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3.System.Net;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Used for Network communication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81600"/>
            <a:ext cx="1524000" cy="1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"/>
            <a:ext cx="8370277" cy="6705599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5738" y="2967335"/>
            <a:ext cx="3852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You.</a:t>
            </a:r>
            <a:endParaRPr lang="en-US" sz="5400" b="1" cap="none" spc="0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204671"/>
            <a:ext cx="1524000" cy="1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280281" y="1676400"/>
            <a:ext cx="8862646" cy="5029201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.NET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a programming structure it is used for building ,deploying &amp; doing other services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Application can share data across multiple plat form and other programming language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 third party wander and also take for .NET</a:t>
            </a:r>
          </a:p>
          <a:p>
            <a:pPr eaLnBrk="1" hangingPunct="1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6" y="228601"/>
            <a:ext cx="8475786" cy="106680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DOT NET ARCHITECTURE (OR) .NET FRAME WORK ARCHITECTURE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81600"/>
            <a:ext cx="1524000" cy="1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38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047079"/>
              </p:ext>
            </p:extLst>
          </p:nvPr>
        </p:nvGraphicFramePr>
        <p:xfrm>
          <a:off x="228600" y="1447800"/>
          <a:ext cx="8487508" cy="4926316"/>
        </p:xfrm>
        <a:graphic>
          <a:graphicData uri="http://schemas.openxmlformats.org/drawingml/2006/table">
            <a:tbl>
              <a:tblPr/>
              <a:tblGrid>
                <a:gridCol w="1857033"/>
                <a:gridCol w="1959004"/>
                <a:gridCol w="1597341"/>
                <a:gridCol w="1627481"/>
                <a:gridCol w="1446649"/>
              </a:tblGrid>
              <a:tr h="622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C#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VB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C++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JSCRIPT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J#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68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CLS(Common Language System)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83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Asp. Net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Web Forms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Web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Service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Console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Application</a:t>
                      </a:r>
                    </a:p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Application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268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ADO. Net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&amp; XML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268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Class Library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268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CLR(Common Language Runtime)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607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Operating System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17912" y="2667000"/>
            <a:ext cx="859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81600"/>
            <a:ext cx="1524000" cy="1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281354" y="990602"/>
            <a:ext cx="8634047" cy="5029201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common language runtime is part of .NET frame work.</a:t>
            </a:r>
          </a:p>
          <a:p>
            <a:pPr algn="just" eaLnBrk="1" hangingPunct="1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creates run time  environment of .NET </a:t>
            </a:r>
          </a:p>
          <a:p>
            <a:pPr algn="just" eaLnBrk="1" hangingPunct="1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 code &amp; provides services also mange resource such as  Garbage collection &amp; memory management</a:t>
            </a:r>
          </a:p>
          <a:p>
            <a:pPr algn="just" eaLnBrk="1" hangingPunct="1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Major Components Of CLR</a:t>
            </a:r>
          </a:p>
          <a:p>
            <a:pPr algn="just" eaLnBrk="1" hangingPunct="1">
              <a:buNone/>
            </a:pPr>
            <a:endParaRPr lang="en-U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CTS-Common Type System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CLS-Common Language System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CIL-Common Intermediate Language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JIT-Just In time Compiler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VES- Virtual Education System</a:t>
            </a:r>
          </a:p>
          <a:p>
            <a:pPr marL="514350" indent="-514350" algn="just" eaLnBrk="1" hangingPunct="1">
              <a:buNone/>
            </a:pP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3"/>
            <a:ext cx="8229600" cy="838199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COMMON LANGUAGE RUNTIME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81600"/>
            <a:ext cx="1524000" cy="1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77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281354" y="1066800"/>
            <a:ext cx="8634047" cy="5486401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implemented  by CLR to specify How Object are specified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 main idea of .NET is to Support Multiple language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CTS define a single Consistent type System that  .NET language use following list of types that is specified by CLR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includes method, Events &amp; properties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INTERFACES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Definition of function  in the class without any code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VALID TYPE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user defined data type which are passed by valued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DELYCASE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Used for Event Handling &amp; Call Back</a:t>
            </a:r>
          </a:p>
          <a:p>
            <a:pPr eaLnBrk="1" hangingPunct="1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3"/>
            <a:ext cx="8229600" cy="83819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CTS(Common Type System)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81600"/>
            <a:ext cx="1524000" cy="1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59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219201"/>
            <a:ext cx="8229600" cy="4906967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set of language featured Supported by CLS.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subset of CTS using CLS only we can achieve the crass language interoperability</a:t>
            </a:r>
          </a:p>
          <a:p>
            <a:pPr eaLnBrk="1" hangingPunct="1">
              <a:lnSpc>
                <a:spcPct val="200000"/>
              </a:lnSpc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Component developed in VB can be used in C# for doing this it spin by some roles.</a:t>
            </a:r>
          </a:p>
          <a:p>
            <a:pPr eaLnBrk="1" hangingPunct="1">
              <a:lnSpc>
                <a:spcPct val="20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315200" cy="715963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CLS(COMMON LANGUAGE SYSTEM)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81600"/>
            <a:ext cx="1524000" cy="1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03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422031" y="1295400"/>
            <a:ext cx="826477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it is also called Microsoft intermediate or Just intermediate.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language independent code when a source code with any compile with generate CIL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.NET Support two kinds of coding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Manage code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Unmanaged code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Mange code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endParaRPr lang="en-US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is code developed in .NET frame work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code directly executed by CLR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endParaRPr lang="en-US" sz="2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CIL(COMMON INTERMEDIATE LANGUAGE)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97415" y="2057400"/>
            <a:ext cx="1547446" cy="4419600"/>
            <a:chOff x="5715000" y="2133600"/>
            <a:chExt cx="1676400" cy="4419600"/>
          </a:xfrm>
        </p:grpSpPr>
        <p:sp>
          <p:nvSpPr>
            <p:cNvPr id="4" name="Rectangle 3"/>
            <p:cNvSpPr/>
            <p:nvPr/>
          </p:nvSpPr>
          <p:spPr>
            <a:xfrm>
              <a:off x="5715000" y="2133600"/>
              <a:ext cx="15240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Source code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3048000"/>
              <a:ext cx="14478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MSIL</a:t>
              </a: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Code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91200" y="3962400"/>
              <a:ext cx="15240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Executable</a:t>
              </a: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 code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4876800"/>
              <a:ext cx="16002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CPU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6019800" y="5791200"/>
              <a:ext cx="914400" cy="762000"/>
            </a:xfrm>
            <a:prstGeom prst="flowChartConnector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O/p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4" idx="2"/>
              <a:endCxn id="7" idx="0"/>
            </p:cNvCxnSpPr>
            <p:nvPr/>
          </p:nvCxnSpPr>
          <p:spPr>
            <a:xfrm rot="16200000" flipH="1">
              <a:off x="6343650" y="2876550"/>
              <a:ext cx="3048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2"/>
              <a:endCxn id="8" idx="0"/>
            </p:cNvCxnSpPr>
            <p:nvPr/>
          </p:nvCxnSpPr>
          <p:spPr>
            <a:xfrm rot="16200000" flipH="1">
              <a:off x="6381750" y="3790950"/>
              <a:ext cx="3048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2"/>
              <a:endCxn id="9" idx="0"/>
            </p:cNvCxnSpPr>
            <p:nvPr/>
          </p:nvCxnSpPr>
          <p:spPr>
            <a:xfrm rot="16200000" flipH="1">
              <a:off x="6419850" y="4705350"/>
              <a:ext cx="3048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6343650" y="5619750"/>
              <a:ext cx="3048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7104184" y="2514599"/>
            <a:ext cx="189913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Native Compiler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81049" y="4343400"/>
            <a:ext cx="9847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 JIT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81600"/>
            <a:ext cx="1524000" cy="1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09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422031" y="1295400"/>
            <a:ext cx="8264770" cy="51816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Unmanaged code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 code which is developed out side  .NET frame work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are the application that do not run under the control are CLR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VB,Asp,C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 executed with the help of wrapper class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 type of wrapper  class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 com callable wrapper class(CCW)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 time callable wrapper class(RCW)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Native code(Executable code)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 to be executed must be converted into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language that target organization system.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CIL(COMMON INTERMEDIATE LANGUAGE)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5940402" y="2598683"/>
            <a:ext cx="1688123" cy="3962400"/>
            <a:chOff x="5715000" y="2133600"/>
            <a:chExt cx="1676400" cy="4419600"/>
          </a:xfrm>
        </p:grpSpPr>
        <p:sp>
          <p:nvSpPr>
            <p:cNvPr id="4" name="Rectangle 3"/>
            <p:cNvSpPr/>
            <p:nvPr/>
          </p:nvSpPr>
          <p:spPr>
            <a:xfrm>
              <a:off x="5715000" y="2133600"/>
              <a:ext cx="15240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Source code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3048000"/>
              <a:ext cx="14478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MSIL</a:t>
              </a: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Code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91200" y="3962400"/>
              <a:ext cx="15240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Executable</a:t>
              </a: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 code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4876800"/>
              <a:ext cx="16002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CPU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6019800" y="5791200"/>
              <a:ext cx="914400" cy="762000"/>
            </a:xfrm>
            <a:prstGeom prst="flowChartConnector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O/p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4" idx="2"/>
              <a:endCxn id="7" idx="0"/>
            </p:cNvCxnSpPr>
            <p:nvPr/>
          </p:nvCxnSpPr>
          <p:spPr>
            <a:xfrm rot="16200000" flipH="1">
              <a:off x="6343650" y="2876550"/>
              <a:ext cx="3048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2"/>
              <a:endCxn id="8" idx="0"/>
            </p:cNvCxnSpPr>
            <p:nvPr/>
          </p:nvCxnSpPr>
          <p:spPr>
            <a:xfrm rot="16200000" flipH="1">
              <a:off x="6381750" y="3790950"/>
              <a:ext cx="3048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2"/>
              <a:endCxn id="9" idx="0"/>
            </p:cNvCxnSpPr>
            <p:nvPr/>
          </p:nvCxnSpPr>
          <p:spPr>
            <a:xfrm rot="16200000" flipH="1">
              <a:off x="6419850" y="4705350"/>
              <a:ext cx="3048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6343650" y="5619750"/>
              <a:ext cx="3048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7244862" y="3124200"/>
            <a:ext cx="1899138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Native Compiler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85539" y="3962400"/>
            <a:ext cx="9847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JIT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4275" y="3124200"/>
            <a:ext cx="9847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B050"/>
                </a:solidFill>
              </a:rPr>
              <a:t> CCW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85290" y="3873062"/>
            <a:ext cx="77372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B050"/>
                </a:solidFill>
              </a:rPr>
              <a:t> RCW</a:t>
            </a:r>
            <a:endParaRPr lang="en-US" sz="1800" b="1" dirty="0">
              <a:solidFill>
                <a:srgbClr val="00B05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81600"/>
            <a:ext cx="1524000" cy="1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91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HALOMPPT\DOT INTOR PPT\800px-CLR_diag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8039"/>
            <a:ext cx="7033846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410200"/>
            <a:ext cx="1524000" cy="1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256</TotalTime>
  <Words>688</Words>
  <Application>Microsoft Office PowerPoint</Application>
  <PresentationFormat>On-screen Show (4:3)</PresentationFormat>
  <Paragraphs>139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Microsoft Sans Serif</vt:lpstr>
      <vt:lpstr>Times New Roman</vt:lpstr>
      <vt:lpstr>Wingdings</vt:lpstr>
      <vt:lpstr>powerpoint-template-24</vt:lpstr>
      <vt:lpstr>DOT NET ARCHITECTURE  (OR)  DOT NET FRAME WORK ARCHITECTURE</vt:lpstr>
      <vt:lpstr>DOT NET ARCHITECTURE (OR) .NET FRAME WORK ARCHITECTURE</vt:lpstr>
      <vt:lpstr>PowerPoint Presentation</vt:lpstr>
      <vt:lpstr>COMMON LANGUAGE RUNTIME</vt:lpstr>
      <vt:lpstr>CTS(Common Type System)</vt:lpstr>
      <vt:lpstr>CLS(COMMON LANGUAGE SYSTEM) </vt:lpstr>
      <vt:lpstr>CIL(COMMON INTERMEDIATE LANGUAGE) </vt:lpstr>
      <vt:lpstr>CIL(COMMON INTERMEDIATE LANGUAGE) </vt:lpstr>
      <vt:lpstr>PowerPoint Presentation</vt:lpstr>
      <vt:lpstr>PowerPoint Presentation</vt:lpstr>
      <vt:lpstr>CLASS LIBRARY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Laxman</dc:creator>
  <cp:lastModifiedBy>BVOC</cp:lastModifiedBy>
  <cp:revision>51</cp:revision>
  <dcterms:created xsi:type="dcterms:W3CDTF">2015-09-07T11:14:28Z</dcterms:created>
  <dcterms:modified xsi:type="dcterms:W3CDTF">2019-03-20T05:15:47Z</dcterms:modified>
</cp:coreProperties>
</file>